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69E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522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E12981E9-C47E-45EB-85B9-82DD68A071CC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3EE1D99-261E-41DC-8F5F-FE6E16B26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981E9-C47E-45EB-85B9-82DD68A071CC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E1D99-261E-41DC-8F5F-FE6E16B26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981E9-C47E-45EB-85B9-82DD68A071CC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E1D99-261E-41DC-8F5F-FE6E16B26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E12981E9-C47E-45EB-85B9-82DD68A071CC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E1D99-261E-41DC-8F5F-FE6E16B26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E12981E9-C47E-45EB-85B9-82DD68A071CC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3EE1D99-261E-41DC-8F5F-FE6E16B268B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12981E9-C47E-45EB-85B9-82DD68A071CC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3EE1D99-261E-41DC-8F5F-FE6E16B26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E12981E9-C47E-45EB-85B9-82DD68A071CC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3EE1D99-261E-41DC-8F5F-FE6E16B26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981E9-C47E-45EB-85B9-82DD68A071CC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E1D99-261E-41DC-8F5F-FE6E16B26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12981E9-C47E-45EB-85B9-82DD68A071CC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3EE1D99-261E-41DC-8F5F-FE6E16B26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E12981E9-C47E-45EB-85B9-82DD68A071CC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3EE1D99-261E-41DC-8F5F-FE6E16B26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E12981E9-C47E-45EB-85B9-82DD68A071CC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3EE1D99-261E-41DC-8F5F-FE6E16B26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E12981E9-C47E-45EB-85B9-82DD68A071CC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3EE1D99-261E-41DC-8F5F-FE6E16B26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sa.gov/worldbook/armstrong_neil_worldbook.html" TargetMode="External"/><Relationship Id="rId2" Type="http://schemas.openxmlformats.org/officeDocument/2006/relationships/hyperlink" Target="http://www.astro.com/astro-databank/Armstrong,_Neil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answers.com/neil-armsrong" TargetMode="External"/><Relationship Id="rId4" Type="http://schemas.openxmlformats.org/officeDocument/2006/relationships/hyperlink" Target="http://en.wikipedia.org/wiki/Neil_Armstrohttp: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381000"/>
            <a:ext cx="7879786" cy="59093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This presentation was </a:t>
            </a:r>
          </a:p>
          <a:p>
            <a:pPr algn="ctr"/>
            <a:r>
              <a:rPr lang="en-US" sz="5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c</a:t>
            </a:r>
            <a:r>
              <a:rPr lang="en-US" sz="5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reated under the fair</a:t>
            </a:r>
          </a:p>
          <a:p>
            <a:pPr algn="ctr"/>
            <a:r>
              <a:rPr lang="en-US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use exemption of the U.S.</a:t>
            </a:r>
          </a:p>
          <a:p>
            <a:pPr algn="ctr"/>
            <a:r>
              <a:rPr lang="en-US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Copyright law. Educational</a:t>
            </a:r>
          </a:p>
          <a:p>
            <a:pPr algn="ctr"/>
            <a:r>
              <a:rPr lang="en-US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fair use guidelines were </a:t>
            </a:r>
          </a:p>
          <a:p>
            <a:pPr algn="ctr"/>
            <a:r>
              <a:rPr lang="en-US" sz="5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f</a:t>
            </a:r>
            <a:r>
              <a:rPr lang="en-US" sz="5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ollowed and further use is </a:t>
            </a:r>
          </a:p>
          <a:p>
            <a:pPr algn="ctr"/>
            <a:r>
              <a:rPr lang="en-US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restricted.</a:t>
            </a:r>
            <a:endParaRPr lang="en-US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81200" y="990600"/>
            <a:ext cx="36663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Resources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52600" y="2413338"/>
            <a:ext cx="6248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"/>
              </a:rPr>
              <a:t>http://www.astro.com/astro-databank/Armstrong,_Neil </a:t>
            </a:r>
            <a:r>
              <a:rPr lang="pt-B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pt-B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pt-B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/>
              </a:rPr>
              <a:t>http://www.nasa.gov/worldbook/armstrong_neil_worldbook.html </a:t>
            </a:r>
            <a:r>
              <a:rPr lang="pt-B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pt-B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pt-B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4"/>
              </a:rPr>
              <a:t>http://en.wikipedia.org/wiki/Neil_Armstrohttp:// </a:t>
            </a:r>
            <a:r>
              <a:rPr lang="pt-B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pt-B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pt-B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5"/>
              </a:rPr>
              <a:t>?/a&gt; </a:t>
            </a:r>
            <a:endParaRPr 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08977" y="0"/>
            <a:ext cx="45350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Neil Armstrong</a:t>
            </a:r>
          </a:p>
        </p:txBody>
      </p:sp>
      <p:sp>
        <p:nvSpPr>
          <p:cNvPr id="5" name="Rectangle 4"/>
          <p:cNvSpPr/>
          <p:nvPr/>
        </p:nvSpPr>
        <p:spPr>
          <a:xfrm>
            <a:off x="2438400" y="5934670"/>
            <a:ext cx="50310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Devon Shelton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21001">
              <a:schemeClr val="tx1"/>
            </a:gs>
            <a:gs pos="35001">
              <a:srgbClr val="FFFF00"/>
            </a:gs>
            <a:gs pos="52000">
              <a:schemeClr val="tx1"/>
            </a:gs>
            <a:gs pos="73000">
              <a:srgbClr val="0070C0"/>
            </a:gs>
            <a:gs pos="88000">
              <a:schemeClr val="tx1"/>
            </a:gs>
            <a:gs pos="100000">
              <a:srgbClr val="C0000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neil armstro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00"/>
            <a:ext cx="3422316" cy="3048000"/>
          </a:xfrm>
          <a:prstGeom prst="teardrop">
            <a:avLst/>
          </a:prstGeom>
          <a:ln w="2540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softEdge rad="635000"/>
          </a:effectLst>
        </p:spPr>
      </p:pic>
      <p:sp>
        <p:nvSpPr>
          <p:cNvPr id="7" name="Rectangle 6"/>
          <p:cNvSpPr/>
          <p:nvPr/>
        </p:nvSpPr>
        <p:spPr>
          <a:xfrm>
            <a:off x="457200" y="3441680"/>
            <a:ext cx="845820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Born on </a:t>
            </a:r>
          </a:p>
          <a:p>
            <a:pPr algn="ctr"/>
            <a:r>
              <a:rPr lang="en-US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August 5, 1930 in Wapakoneta,</a:t>
            </a:r>
          </a:p>
          <a:p>
            <a:pPr algn="ctr"/>
            <a:r>
              <a:rPr lang="en-US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Ohio.</a:t>
            </a:r>
            <a:endParaRPr lang="en-U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60000">
              <a:schemeClr val="bg1"/>
            </a:gs>
            <a:gs pos="100000">
              <a:schemeClr val="bg1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urdue universit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914400"/>
            <a:ext cx="4724400" cy="47244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075162" y="2967335"/>
            <a:ext cx="607410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Graduated from </a:t>
            </a:r>
          </a:p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Purdue University.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21001">
              <a:schemeClr val="bg2">
                <a:lumMod val="10000"/>
              </a:schemeClr>
            </a:gs>
            <a:gs pos="35001">
              <a:schemeClr val="accent2">
                <a:lumMod val="75000"/>
              </a:schemeClr>
            </a:gs>
            <a:gs pos="52000">
              <a:schemeClr val="tx2">
                <a:lumMod val="60000"/>
                <a:lumOff val="40000"/>
              </a:schemeClr>
            </a:gs>
            <a:gs pos="73000">
              <a:srgbClr val="0070C0"/>
            </a:gs>
            <a:gs pos="88000">
              <a:schemeClr val="tx1"/>
            </a:gs>
            <a:gs pos="100000">
              <a:srgbClr val="C0000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eil Armstrongs foot print.jpg">
            <a:hlinkClick r:id="" action="ppaction://hlinkshowjump?jump=firstslide" highlightClick="1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533400"/>
            <a:ext cx="5638800" cy="5638800"/>
          </a:xfrm>
          <a:prstGeom prst="heart">
            <a:avLst/>
          </a:prstGeom>
          <a:effectLst>
            <a:softEdge rad="635000"/>
          </a:effectLst>
        </p:spPr>
      </p:pic>
      <p:sp>
        <p:nvSpPr>
          <p:cNvPr id="6" name="Rectangle 5"/>
          <p:cNvSpPr/>
          <p:nvPr/>
        </p:nvSpPr>
        <p:spPr>
          <a:xfrm>
            <a:off x="1600200" y="2209800"/>
            <a:ext cx="5715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First person to step on the moon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13000">
              <a:schemeClr val="tx2"/>
            </a:gs>
            <a:gs pos="28000">
              <a:schemeClr val="tx1"/>
            </a:gs>
            <a:gs pos="42999">
              <a:schemeClr val="tx2"/>
            </a:gs>
            <a:gs pos="58000">
              <a:schemeClr val="tx1"/>
            </a:gs>
            <a:gs pos="72000">
              <a:schemeClr val="tx2"/>
            </a:gs>
            <a:gs pos="87000">
              <a:schemeClr val="tx1"/>
            </a:gs>
            <a:gs pos="100000">
              <a:schemeClr val="tx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emini e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600" y="2057400"/>
            <a:ext cx="2819400" cy="316564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828800" y="2971800"/>
            <a:ext cx="4038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90600" y="1295400"/>
            <a:ext cx="706251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First aboard Gemini 8 </a:t>
            </a:r>
          </a:p>
          <a:p>
            <a:pPr algn="ctr"/>
            <a:r>
              <a:rPr lang="en-US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in 1966.</a:t>
            </a:r>
            <a:endParaRPr lang="en-US" sz="54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00000"/>
            </a:gs>
            <a:gs pos="13000">
              <a:schemeClr val="tx1"/>
            </a:gs>
            <a:gs pos="28000">
              <a:srgbClr val="1E69E2"/>
            </a:gs>
            <a:gs pos="42999">
              <a:srgbClr val="FF0000"/>
            </a:gs>
            <a:gs pos="58000">
              <a:schemeClr val="tx1"/>
            </a:gs>
            <a:gs pos="72000">
              <a:srgbClr val="1E69E2"/>
            </a:gs>
            <a:gs pos="87000">
              <a:srgbClr val="C00000"/>
            </a:gs>
            <a:gs pos="100000">
              <a:schemeClr val="tx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s nav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762000"/>
            <a:ext cx="7104473" cy="44958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075162" y="2967335"/>
            <a:ext cx="642195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He was in  the U.S. </a:t>
            </a:r>
          </a:p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Navy.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45000">
              <a:schemeClr val="tx2">
                <a:lumMod val="50000"/>
              </a:schemeClr>
            </a:gs>
            <a:gs pos="70000">
              <a:schemeClr val="accent1">
                <a:lumMod val="60000"/>
                <a:lumOff val="40000"/>
              </a:schemeClr>
            </a:gs>
            <a:gs pos="100000">
              <a:schemeClr val="tx2">
                <a:lumMod val="5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05858" y="2967335"/>
            <a:ext cx="766908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Lived in 20 different </a:t>
            </a:r>
          </a:p>
          <a:p>
            <a:pPr algn="ctr"/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</a:t>
            </a:r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ities.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/>
            </a:gs>
            <a:gs pos="16000">
              <a:schemeClr val="accent5"/>
            </a:gs>
            <a:gs pos="47000">
              <a:schemeClr val="accent4"/>
            </a:gs>
            <a:gs pos="60001">
              <a:schemeClr val="accent3"/>
            </a:gs>
            <a:gs pos="71001">
              <a:schemeClr val="accent2"/>
            </a:gs>
            <a:gs pos="81000">
              <a:schemeClr val="accent1"/>
            </a:gs>
            <a:gs pos="100000">
              <a:schemeClr val="accent2">
                <a:lumMod val="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ots iris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0053" y="1371600"/>
            <a:ext cx="4193136" cy="35052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524000" y="914400"/>
            <a:ext cx="62600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Scots-Irish decent</a:t>
            </a: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172</TotalTime>
  <Words>84</Words>
  <Application>Microsoft Office PowerPoint</Application>
  <PresentationFormat>On-screen Show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Verve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18</cp:revision>
  <dcterms:created xsi:type="dcterms:W3CDTF">2009-04-30T19:49:01Z</dcterms:created>
  <dcterms:modified xsi:type="dcterms:W3CDTF">2009-05-07T20:12:24Z</dcterms:modified>
</cp:coreProperties>
</file>